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4" autoAdjust="0"/>
    <p:restoredTop sz="94660"/>
  </p:normalViewPr>
  <p:slideViewPr>
    <p:cSldViewPr snapToGrid="0">
      <p:cViewPr varScale="1">
        <p:scale>
          <a:sx n="82" d="100"/>
          <a:sy n="82" d="100"/>
        </p:scale>
        <p:origin x="5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4CF90B-A09A-4AE9-972A-31958F3C74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Nederlands klas 3 </a:t>
            </a:r>
            <a:br>
              <a:rPr lang="nl-NL" dirty="0"/>
            </a:br>
            <a:r>
              <a:rPr lang="nl-NL" dirty="0"/>
              <a:t>4.4 schrijven en formuleren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C97C94B-6950-48D2-B9E8-AC4C0C541A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7512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DB7054-75EC-4C41-AB8D-BD7E8691F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 deze </a:t>
            </a:r>
            <a:r>
              <a:rPr lang="nl-NL" dirty="0" err="1"/>
              <a:t>paragraag</a:t>
            </a:r>
            <a:r>
              <a:rPr lang="nl-NL" dirty="0"/>
              <a:t> leer je: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C5CBFB6-02D0-4F9F-BA01-F96897B6B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Een reclame tekst schrijven [voor punt]</a:t>
            </a:r>
          </a:p>
          <a:p>
            <a:r>
              <a:rPr lang="nl-NL" dirty="0"/>
              <a:t>Een slogan bedenken</a:t>
            </a:r>
          </a:p>
        </p:txBody>
      </p:sp>
    </p:spTree>
    <p:extLst>
      <p:ext uri="{BB962C8B-B14F-4D97-AF65-F5344CB8AC3E}">
        <p14:creationId xmlns:p14="http://schemas.microsoft.com/office/powerpoint/2010/main" val="3130647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9F74BB-BD73-4AB9-9043-D1148B884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Reclameteksten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C279EEB-43FD-49DA-A2FD-6128D6B29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Tips om een goede reclametekst te schrijven:</a:t>
            </a:r>
          </a:p>
          <a:p>
            <a:r>
              <a:rPr lang="nl-NL" dirty="0"/>
              <a:t>Trek de aandacht met een goede lay-out of opmaak: een opvallende afbeelding, grote </a:t>
            </a:r>
            <a:r>
              <a:rPr lang="nl-NL" dirty="0" err="1"/>
              <a:t>letters,gekke</a:t>
            </a:r>
            <a:r>
              <a:rPr lang="nl-NL" dirty="0"/>
              <a:t> kleuren.</a:t>
            </a:r>
          </a:p>
          <a:p>
            <a:r>
              <a:rPr lang="nl-NL" dirty="0"/>
              <a:t>Schrijf voor de doelgroep die je wilt </a:t>
            </a:r>
            <a:r>
              <a:rPr lang="nl-NL" dirty="0" err="1"/>
              <a:t>berijken</a:t>
            </a:r>
            <a:r>
              <a:rPr lang="nl-NL" dirty="0"/>
              <a:t>: geen </a:t>
            </a:r>
            <a:r>
              <a:rPr lang="nl-NL" dirty="0" err="1"/>
              <a:t>nijntje</a:t>
            </a:r>
            <a:r>
              <a:rPr lang="nl-NL" dirty="0"/>
              <a:t> voor 60+.</a:t>
            </a:r>
          </a:p>
          <a:p>
            <a:r>
              <a:rPr lang="nl-NL" dirty="0"/>
              <a:t>Beslis je </a:t>
            </a:r>
            <a:r>
              <a:rPr lang="nl-NL" dirty="0" err="1"/>
              <a:t>belangerijkste</a:t>
            </a:r>
            <a:r>
              <a:rPr lang="nl-NL" dirty="0"/>
              <a:t> </a:t>
            </a:r>
            <a:r>
              <a:rPr lang="nl-NL" dirty="0" err="1"/>
              <a:t>bootschap</a:t>
            </a:r>
            <a:r>
              <a:rPr lang="nl-NL" dirty="0"/>
              <a:t>: hij moet kort en duidelijk zijn.</a:t>
            </a:r>
          </a:p>
          <a:p>
            <a:r>
              <a:rPr lang="nl-NL" dirty="0"/>
              <a:t>Zorg dat je weet wie je doelgroep is: stofzuiger voor 0 tot 3 jaar ?</a:t>
            </a:r>
          </a:p>
          <a:p>
            <a:r>
              <a:rPr lang="nl-NL" dirty="0"/>
              <a:t>Schrijf vanuit je doelgroep niet vanuit jezelf.</a:t>
            </a:r>
          </a:p>
          <a:p>
            <a:r>
              <a:rPr lang="nl-NL" dirty="0"/>
              <a:t>Zorg voor een pakkende tekst met opvallende woorden.</a:t>
            </a:r>
          </a:p>
        </p:txBody>
      </p:sp>
    </p:spTree>
    <p:extLst>
      <p:ext uri="{BB962C8B-B14F-4D97-AF65-F5344CB8AC3E}">
        <p14:creationId xmlns:p14="http://schemas.microsoft.com/office/powerpoint/2010/main" val="2699409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E9F98F-B167-42C8-A59E-AB2AA2EB8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Formulieren: slogans schrijven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20D5BEC-E10C-4EF7-B55E-57647D460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Een goede slogan:</a:t>
            </a:r>
          </a:p>
          <a:p>
            <a:r>
              <a:rPr lang="nl-NL" dirty="0"/>
              <a:t>Kort en krachtig: hallo jumbo.</a:t>
            </a:r>
          </a:p>
          <a:p>
            <a:r>
              <a:rPr lang="nl-NL" dirty="0"/>
              <a:t>Is makkelijk te onthouden: 100% bob is 0% op.</a:t>
            </a:r>
          </a:p>
          <a:p>
            <a:r>
              <a:rPr lang="nl-NL" dirty="0"/>
              <a:t>Belooft een voordeel: even helemaal weg.</a:t>
            </a:r>
          </a:p>
          <a:p>
            <a:r>
              <a:rPr lang="nl-NL" dirty="0"/>
              <a:t>Past </a:t>
            </a:r>
            <a:r>
              <a:rPr lang="nl-NL" dirty="0" err="1"/>
              <a:t>aleen</a:t>
            </a:r>
            <a:r>
              <a:rPr lang="nl-NL" dirty="0"/>
              <a:t> bij jou product: heerlijk herder Heineken.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440378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eerbaar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9ECD33"/>
      </a:accent1>
      <a:accent2>
        <a:srgbClr val="E19933"/>
      </a:accent2>
      <a:accent3>
        <a:srgbClr val="DC5D3D"/>
      </a:accent3>
      <a:accent4>
        <a:srgbClr val="A967CB"/>
      </a:accent4>
      <a:accent5>
        <a:srgbClr val="5EA5DD"/>
      </a:accent5>
      <a:accent6>
        <a:srgbClr val="44BEA9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98D1675B-7325-48AD-994B-0DEF3379A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TM03457503[[fn=Citeerbaar]]</Template>
  <TotalTime>10</TotalTime>
  <Words>159</Words>
  <Application>Microsoft Office PowerPoint</Application>
  <PresentationFormat>Breedbeeld</PresentationFormat>
  <Paragraphs>18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Century Gothic</vt:lpstr>
      <vt:lpstr>Wingdings 2</vt:lpstr>
      <vt:lpstr>Citeerbaar</vt:lpstr>
      <vt:lpstr>Nederlands klas 3  4.4 schrijven en formuleren</vt:lpstr>
      <vt:lpstr>in deze paragraag leer je:</vt:lpstr>
      <vt:lpstr>Reclameteksten</vt:lpstr>
      <vt:lpstr>Formulieren: slogans schrijven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Nederlands klas 3  4.4 schrijven en formuleren</dc:title>
  <dc:creator>sjoerd</dc:creator>
  <cp:lastModifiedBy>sjoerd</cp:lastModifiedBy>
  <cp:revision>2</cp:revision>
  <dcterms:created xsi:type="dcterms:W3CDTF">2020-03-18T11:26:56Z</dcterms:created>
  <dcterms:modified xsi:type="dcterms:W3CDTF">2020-03-18T11:37:16Z</dcterms:modified>
</cp:coreProperties>
</file>